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11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4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9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3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4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6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8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5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83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A0C1-8E0B-457F-A9DB-1C1EAD4BCE24}" type="datetimeFigureOut">
              <a:rPr lang="da-DK" smtClean="0"/>
              <a:t>02-10-2024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9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Historiedetektiv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Fredericia før og nu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29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42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3" y="2505075"/>
            <a:ext cx="278545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5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46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8" y="2505075"/>
            <a:ext cx="277372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1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41, 1907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19368"/>
            <a:ext cx="5157787" cy="365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7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54, 1965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28" y="2505075"/>
            <a:ext cx="4293706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9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45 og 47, 1900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Danmarksgade 45, 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721613"/>
            <a:ext cx="5157787" cy="325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5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Bloch &amp; Andreasen, 1965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8" y="2505075"/>
            <a:ext cx="371606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75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Købmand P. C. Jensen, 1982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56940"/>
            <a:ext cx="5157787" cy="358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88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Brødudsalg, 1975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05869"/>
            <a:ext cx="5157787" cy="348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42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Dronningensgade/Danmarksgade, 1969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92013"/>
            <a:ext cx="5157787" cy="3510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62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Historiedetektiv – Fredericia før og nu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I. P. Schmidt 1900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" name="Pladsholder til indhold 1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33663"/>
            <a:ext cx="5157787" cy="342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28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Cohrs</a:t>
            </a:r>
            <a:r>
              <a:rPr lang="da-DK" dirty="0" smtClean="0"/>
              <a:t> sølvvarefabrik, 1920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" y="2505075"/>
            <a:ext cx="493369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Messen, 1910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50" y="2505075"/>
            <a:ext cx="2332862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Henrik Pontoppidan – Riddergade 13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 descr="Henrik Pontoppidan - Dansk forfatter - Liv og værk - lex.dk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14" y="2505075"/>
            <a:ext cx="281053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16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 Jødiske Synagoge, 1914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5" y="2505075"/>
            <a:ext cx="5015133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3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Apoteket, 1870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15685"/>
            <a:ext cx="5157787" cy="346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11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Overgaard &amp; Jensen, 1950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61761"/>
            <a:ext cx="5157787" cy="357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1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Danmarksgade 42, 1985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2024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08878"/>
            <a:ext cx="5157787" cy="347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4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198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Historiedetektiv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</vt:vector>
  </TitlesOfParts>
  <Company>Fredericia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Kirkedahl Lysholm Nielsen</dc:creator>
  <cp:lastModifiedBy>Mikkel Kirkedahl Lysholm Nielsen</cp:lastModifiedBy>
  <cp:revision>4</cp:revision>
  <dcterms:created xsi:type="dcterms:W3CDTF">2024-09-09T07:26:05Z</dcterms:created>
  <dcterms:modified xsi:type="dcterms:W3CDTF">2024-10-02T06:12:59Z</dcterms:modified>
</cp:coreProperties>
</file>